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754DF-BB52-489E-866C-F130B569AF4B}" v="36" dt="2019-11-02T19:43:19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40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Zimmermann" userId="d6f3dac014f6a3fd" providerId="LiveId" clId="{A60754DF-BB52-489E-866C-F130B569AF4B}"/>
    <pc:docChg chg="custSel modSld">
      <pc:chgData name="Thomas Zimmermann" userId="d6f3dac014f6a3fd" providerId="LiveId" clId="{A60754DF-BB52-489E-866C-F130B569AF4B}" dt="2019-11-02T19:43:24.319" v="198" actId="14100"/>
      <pc:docMkLst>
        <pc:docMk/>
      </pc:docMkLst>
      <pc:sldChg chg="modSp">
        <pc:chgData name="Thomas Zimmermann" userId="d6f3dac014f6a3fd" providerId="LiveId" clId="{A60754DF-BB52-489E-866C-F130B569AF4B}" dt="2019-11-02T18:58:02.364" v="185" actId="14100"/>
        <pc:sldMkLst>
          <pc:docMk/>
          <pc:sldMk cId="929140540" sldId="256"/>
        </pc:sldMkLst>
        <pc:picChg chg="mod modCrop">
          <ac:chgData name="Thomas Zimmermann" userId="d6f3dac014f6a3fd" providerId="LiveId" clId="{A60754DF-BB52-489E-866C-F130B569AF4B}" dt="2019-11-02T18:58:02.364" v="185" actId="14100"/>
          <ac:picMkLst>
            <pc:docMk/>
            <pc:sldMk cId="929140540" sldId="256"/>
            <ac:picMk id="4" creationId="{66D3E31B-AD86-47FA-BF4C-EAC53BF1D4A5}"/>
          </ac:picMkLst>
        </pc:picChg>
      </pc:sldChg>
      <pc:sldChg chg="modSp">
        <pc:chgData name="Thomas Zimmermann" userId="d6f3dac014f6a3fd" providerId="LiveId" clId="{A60754DF-BB52-489E-866C-F130B569AF4B}" dt="2019-11-02T18:58:14.686" v="188" actId="1076"/>
        <pc:sldMkLst>
          <pc:docMk/>
          <pc:sldMk cId="2159512541" sldId="257"/>
        </pc:sldMkLst>
        <pc:picChg chg="mod modCrop">
          <ac:chgData name="Thomas Zimmermann" userId="d6f3dac014f6a3fd" providerId="LiveId" clId="{A60754DF-BB52-489E-866C-F130B569AF4B}" dt="2019-11-02T18:58:14.686" v="188" actId="1076"/>
          <ac:picMkLst>
            <pc:docMk/>
            <pc:sldMk cId="2159512541" sldId="257"/>
            <ac:picMk id="4" creationId="{9447A381-B60B-41B5-BA52-C9BDB706B06E}"/>
          </ac:picMkLst>
        </pc:picChg>
      </pc:sldChg>
      <pc:sldChg chg="modSp">
        <pc:chgData name="Thomas Zimmermann" userId="d6f3dac014f6a3fd" providerId="LiveId" clId="{A60754DF-BB52-489E-866C-F130B569AF4B}" dt="2019-11-02T18:57:56.894" v="184" actId="14100"/>
        <pc:sldMkLst>
          <pc:docMk/>
          <pc:sldMk cId="3062971830" sldId="258"/>
        </pc:sldMkLst>
        <pc:picChg chg="mod modCrop">
          <ac:chgData name="Thomas Zimmermann" userId="d6f3dac014f6a3fd" providerId="LiveId" clId="{A60754DF-BB52-489E-866C-F130B569AF4B}" dt="2019-11-02T18:57:56.894" v="184" actId="14100"/>
          <ac:picMkLst>
            <pc:docMk/>
            <pc:sldMk cId="3062971830" sldId="258"/>
            <ac:picMk id="4" creationId="{9B972021-3B58-4F56-A022-CAD4AA87C4B9}"/>
          </ac:picMkLst>
        </pc:picChg>
      </pc:sldChg>
      <pc:sldChg chg="addSp delSp modSp">
        <pc:chgData name="Thomas Zimmermann" userId="d6f3dac014f6a3fd" providerId="LiveId" clId="{A60754DF-BB52-489E-866C-F130B569AF4B}" dt="2019-11-02T18:57:51.185" v="183" actId="14100"/>
        <pc:sldMkLst>
          <pc:docMk/>
          <pc:sldMk cId="1837730213" sldId="259"/>
        </pc:sldMkLst>
        <pc:spChg chg="del">
          <ac:chgData name="Thomas Zimmermann" userId="d6f3dac014f6a3fd" providerId="LiveId" clId="{A60754DF-BB52-489E-866C-F130B569AF4B}" dt="2019-11-02T18:15:04.740" v="0" actId="478"/>
          <ac:spMkLst>
            <pc:docMk/>
            <pc:sldMk cId="1837730213" sldId="259"/>
            <ac:spMk id="2" creationId="{0886A671-34A8-46FA-9CE5-8B5BE948A234}"/>
          </ac:spMkLst>
        </pc:spChg>
        <pc:spChg chg="del">
          <ac:chgData name="Thomas Zimmermann" userId="d6f3dac014f6a3fd" providerId="LiveId" clId="{A60754DF-BB52-489E-866C-F130B569AF4B}" dt="2019-11-02T18:15:04.740" v="0" actId="478"/>
          <ac:spMkLst>
            <pc:docMk/>
            <pc:sldMk cId="1837730213" sldId="259"/>
            <ac:spMk id="3" creationId="{80265990-110F-49E2-8908-87A34ADB471B}"/>
          </ac:spMkLst>
        </pc:spChg>
        <pc:picChg chg="add mod modCrop">
          <ac:chgData name="Thomas Zimmermann" userId="d6f3dac014f6a3fd" providerId="LiveId" clId="{A60754DF-BB52-489E-866C-F130B569AF4B}" dt="2019-11-02T18:57:51.185" v="183" actId="14100"/>
          <ac:picMkLst>
            <pc:docMk/>
            <pc:sldMk cId="1837730213" sldId="259"/>
            <ac:picMk id="4" creationId="{674657BA-27AD-477C-BD8B-842A167F0B2D}"/>
          </ac:picMkLst>
        </pc:picChg>
      </pc:sldChg>
      <pc:sldChg chg="addSp delSp modSp">
        <pc:chgData name="Thomas Zimmermann" userId="d6f3dac014f6a3fd" providerId="LiveId" clId="{A60754DF-BB52-489E-866C-F130B569AF4B}" dt="2019-11-02T18:57:40.514" v="182" actId="14100"/>
        <pc:sldMkLst>
          <pc:docMk/>
          <pc:sldMk cId="2766091917" sldId="260"/>
        </pc:sldMkLst>
        <pc:spChg chg="del">
          <ac:chgData name="Thomas Zimmermann" userId="d6f3dac014f6a3fd" providerId="LiveId" clId="{A60754DF-BB52-489E-866C-F130B569AF4B}" dt="2019-11-02T18:15:39.945" v="2" actId="478"/>
          <ac:spMkLst>
            <pc:docMk/>
            <pc:sldMk cId="2766091917" sldId="260"/>
            <ac:spMk id="2" creationId="{5EE71303-D27E-4FB8-9A29-28464292BEE2}"/>
          </ac:spMkLst>
        </pc:spChg>
        <pc:spChg chg="del">
          <ac:chgData name="Thomas Zimmermann" userId="d6f3dac014f6a3fd" providerId="LiveId" clId="{A60754DF-BB52-489E-866C-F130B569AF4B}" dt="2019-11-02T18:15:39.945" v="2" actId="478"/>
          <ac:spMkLst>
            <pc:docMk/>
            <pc:sldMk cId="2766091917" sldId="260"/>
            <ac:spMk id="3" creationId="{8ECC78E9-94AC-4371-8375-545CF527B7D4}"/>
          </ac:spMkLst>
        </pc:spChg>
        <pc:picChg chg="add mod modCrop">
          <ac:chgData name="Thomas Zimmermann" userId="d6f3dac014f6a3fd" providerId="LiveId" clId="{A60754DF-BB52-489E-866C-F130B569AF4B}" dt="2019-11-02T18:57:40.514" v="182" actId="14100"/>
          <ac:picMkLst>
            <pc:docMk/>
            <pc:sldMk cId="2766091917" sldId="260"/>
            <ac:picMk id="4" creationId="{FDF87BB4-4199-464B-B727-341175E93FA1}"/>
          </ac:picMkLst>
        </pc:picChg>
      </pc:sldChg>
      <pc:sldChg chg="addSp delSp modSp">
        <pc:chgData name="Thomas Zimmermann" userId="d6f3dac014f6a3fd" providerId="LiveId" clId="{A60754DF-BB52-489E-866C-F130B569AF4B}" dt="2019-11-02T18:57:34.500" v="181" actId="14100"/>
        <pc:sldMkLst>
          <pc:docMk/>
          <pc:sldMk cId="984487096" sldId="261"/>
        </pc:sldMkLst>
        <pc:spChg chg="del">
          <ac:chgData name="Thomas Zimmermann" userId="d6f3dac014f6a3fd" providerId="LiveId" clId="{A60754DF-BB52-489E-866C-F130B569AF4B}" dt="2019-11-02T18:16:09.319" v="4" actId="478"/>
          <ac:spMkLst>
            <pc:docMk/>
            <pc:sldMk cId="984487096" sldId="261"/>
            <ac:spMk id="2" creationId="{A930C653-73B0-440A-9D4A-8281358A32E8}"/>
          </ac:spMkLst>
        </pc:spChg>
        <pc:spChg chg="del">
          <ac:chgData name="Thomas Zimmermann" userId="d6f3dac014f6a3fd" providerId="LiveId" clId="{A60754DF-BB52-489E-866C-F130B569AF4B}" dt="2019-11-02T18:16:09.319" v="4" actId="478"/>
          <ac:spMkLst>
            <pc:docMk/>
            <pc:sldMk cId="984487096" sldId="261"/>
            <ac:spMk id="3" creationId="{892DAB50-B6E7-40BD-B055-0D19C2C131F7}"/>
          </ac:spMkLst>
        </pc:spChg>
        <pc:picChg chg="add mod modCrop">
          <ac:chgData name="Thomas Zimmermann" userId="d6f3dac014f6a3fd" providerId="LiveId" clId="{A60754DF-BB52-489E-866C-F130B569AF4B}" dt="2019-11-02T18:57:34.500" v="181" actId="14100"/>
          <ac:picMkLst>
            <pc:docMk/>
            <pc:sldMk cId="984487096" sldId="261"/>
            <ac:picMk id="4" creationId="{C45DCE7E-F584-4A20-A54E-0D4CF65089F4}"/>
          </ac:picMkLst>
        </pc:picChg>
      </pc:sldChg>
      <pc:sldChg chg="addSp delSp modSp">
        <pc:chgData name="Thomas Zimmermann" userId="d6f3dac014f6a3fd" providerId="LiveId" clId="{A60754DF-BB52-489E-866C-F130B569AF4B}" dt="2019-11-02T18:57:28.503" v="180" actId="14100"/>
        <pc:sldMkLst>
          <pc:docMk/>
          <pc:sldMk cId="1741990208" sldId="262"/>
        </pc:sldMkLst>
        <pc:spChg chg="del">
          <ac:chgData name="Thomas Zimmermann" userId="d6f3dac014f6a3fd" providerId="LiveId" clId="{A60754DF-BB52-489E-866C-F130B569AF4B}" dt="2019-11-02T18:21:46.670" v="6" actId="478"/>
          <ac:spMkLst>
            <pc:docMk/>
            <pc:sldMk cId="1741990208" sldId="262"/>
            <ac:spMk id="2" creationId="{8FE3FE9F-BC9D-40AB-BAF4-2781D5E4A01F}"/>
          </ac:spMkLst>
        </pc:spChg>
        <pc:spChg chg="del">
          <ac:chgData name="Thomas Zimmermann" userId="d6f3dac014f6a3fd" providerId="LiveId" clId="{A60754DF-BB52-489E-866C-F130B569AF4B}" dt="2019-11-02T18:21:46.670" v="6" actId="478"/>
          <ac:spMkLst>
            <pc:docMk/>
            <pc:sldMk cId="1741990208" sldId="262"/>
            <ac:spMk id="3" creationId="{54817152-85E7-4A9E-A8BE-E077C0478FB4}"/>
          </ac:spMkLst>
        </pc:spChg>
        <pc:picChg chg="add mod modCrop">
          <ac:chgData name="Thomas Zimmermann" userId="d6f3dac014f6a3fd" providerId="LiveId" clId="{A60754DF-BB52-489E-866C-F130B569AF4B}" dt="2019-11-02T18:57:28.503" v="180" actId="14100"/>
          <ac:picMkLst>
            <pc:docMk/>
            <pc:sldMk cId="1741990208" sldId="262"/>
            <ac:picMk id="4" creationId="{4761C80E-28B7-43F5-864E-67DD89085529}"/>
          </ac:picMkLst>
        </pc:picChg>
      </pc:sldChg>
      <pc:sldChg chg="addSp delSp modSp">
        <pc:chgData name="Thomas Zimmermann" userId="d6f3dac014f6a3fd" providerId="LiveId" clId="{A60754DF-BB52-489E-866C-F130B569AF4B}" dt="2019-11-02T18:57:21.997" v="179" actId="14100"/>
        <pc:sldMkLst>
          <pc:docMk/>
          <pc:sldMk cId="4116331310" sldId="263"/>
        </pc:sldMkLst>
        <pc:spChg chg="del">
          <ac:chgData name="Thomas Zimmermann" userId="d6f3dac014f6a3fd" providerId="LiveId" clId="{A60754DF-BB52-489E-866C-F130B569AF4B}" dt="2019-11-02T18:21:55.264" v="8" actId="478"/>
          <ac:spMkLst>
            <pc:docMk/>
            <pc:sldMk cId="4116331310" sldId="263"/>
            <ac:spMk id="2" creationId="{D2E50863-95E3-4F2F-9615-5C5F12D0E427}"/>
          </ac:spMkLst>
        </pc:spChg>
        <pc:spChg chg="del">
          <ac:chgData name="Thomas Zimmermann" userId="d6f3dac014f6a3fd" providerId="LiveId" clId="{A60754DF-BB52-489E-866C-F130B569AF4B}" dt="2019-11-02T18:21:55.264" v="8" actId="478"/>
          <ac:spMkLst>
            <pc:docMk/>
            <pc:sldMk cId="4116331310" sldId="263"/>
            <ac:spMk id="3" creationId="{895D6F65-3D27-4A4D-8A1E-77308BEB96EC}"/>
          </ac:spMkLst>
        </pc:spChg>
        <pc:picChg chg="add mod modCrop">
          <ac:chgData name="Thomas Zimmermann" userId="d6f3dac014f6a3fd" providerId="LiveId" clId="{A60754DF-BB52-489E-866C-F130B569AF4B}" dt="2019-11-02T18:57:21.997" v="179" actId="14100"/>
          <ac:picMkLst>
            <pc:docMk/>
            <pc:sldMk cId="4116331310" sldId="263"/>
            <ac:picMk id="4" creationId="{69037B47-09E9-44F6-AA9B-B0A8AFB66106}"/>
          </ac:picMkLst>
        </pc:picChg>
      </pc:sldChg>
      <pc:sldChg chg="addSp delSp modSp">
        <pc:chgData name="Thomas Zimmermann" userId="d6f3dac014f6a3fd" providerId="LiveId" clId="{A60754DF-BB52-489E-866C-F130B569AF4B}" dt="2019-11-02T19:43:24.319" v="198" actId="14100"/>
        <pc:sldMkLst>
          <pc:docMk/>
          <pc:sldMk cId="3024686887" sldId="264"/>
        </pc:sldMkLst>
        <pc:spChg chg="del">
          <ac:chgData name="Thomas Zimmermann" userId="d6f3dac014f6a3fd" providerId="LiveId" clId="{A60754DF-BB52-489E-866C-F130B569AF4B}" dt="2019-11-02T18:24:28.200" v="10" actId="478"/>
          <ac:spMkLst>
            <pc:docMk/>
            <pc:sldMk cId="3024686887" sldId="264"/>
            <ac:spMk id="2" creationId="{AA11B903-F574-469A-9E89-6B34F7BAD267}"/>
          </ac:spMkLst>
        </pc:spChg>
        <pc:spChg chg="del">
          <ac:chgData name="Thomas Zimmermann" userId="d6f3dac014f6a3fd" providerId="LiveId" clId="{A60754DF-BB52-489E-866C-F130B569AF4B}" dt="2019-11-02T18:24:28.200" v="10" actId="478"/>
          <ac:spMkLst>
            <pc:docMk/>
            <pc:sldMk cId="3024686887" sldId="264"/>
            <ac:spMk id="3" creationId="{02988C28-9964-4D3D-8E3E-27E49923D382}"/>
          </ac:spMkLst>
        </pc:spChg>
        <pc:picChg chg="add mod modCrop">
          <ac:chgData name="Thomas Zimmermann" userId="d6f3dac014f6a3fd" providerId="LiveId" clId="{A60754DF-BB52-489E-866C-F130B569AF4B}" dt="2019-11-02T19:43:24.319" v="198" actId="14100"/>
          <ac:picMkLst>
            <pc:docMk/>
            <pc:sldMk cId="3024686887" sldId="264"/>
            <ac:picMk id="3" creationId="{466D38DC-6DFF-4A11-81FA-918914BE6C1D}"/>
          </ac:picMkLst>
        </pc:picChg>
        <pc:picChg chg="add del mod modCrop">
          <ac:chgData name="Thomas Zimmermann" userId="d6f3dac014f6a3fd" providerId="LiveId" clId="{A60754DF-BB52-489E-866C-F130B569AF4B}" dt="2019-11-02T19:42:36.410" v="189" actId="478"/>
          <ac:picMkLst>
            <pc:docMk/>
            <pc:sldMk cId="3024686887" sldId="264"/>
            <ac:picMk id="4" creationId="{2FE49999-B450-4EDD-A08E-46D4BFD2E550}"/>
          </ac:picMkLst>
        </pc:picChg>
      </pc:sldChg>
      <pc:sldChg chg="addSp delSp modSp">
        <pc:chgData name="Thomas Zimmermann" userId="d6f3dac014f6a3fd" providerId="LiveId" clId="{A60754DF-BB52-489E-866C-F130B569AF4B}" dt="2019-11-02T18:57:02.358" v="175" actId="14100"/>
        <pc:sldMkLst>
          <pc:docMk/>
          <pc:sldMk cId="596327258" sldId="265"/>
        </pc:sldMkLst>
        <pc:spChg chg="del">
          <ac:chgData name="Thomas Zimmermann" userId="d6f3dac014f6a3fd" providerId="LiveId" clId="{A60754DF-BB52-489E-866C-F130B569AF4B}" dt="2019-11-02T18:25:18.478" v="12" actId="478"/>
          <ac:spMkLst>
            <pc:docMk/>
            <pc:sldMk cId="596327258" sldId="265"/>
            <ac:spMk id="2" creationId="{49751630-22F0-4CC2-9F49-1436226AA814}"/>
          </ac:spMkLst>
        </pc:spChg>
        <pc:spChg chg="del">
          <ac:chgData name="Thomas Zimmermann" userId="d6f3dac014f6a3fd" providerId="LiveId" clId="{A60754DF-BB52-489E-866C-F130B569AF4B}" dt="2019-11-02T18:25:18.478" v="12" actId="478"/>
          <ac:spMkLst>
            <pc:docMk/>
            <pc:sldMk cId="596327258" sldId="265"/>
            <ac:spMk id="3" creationId="{54B7D67A-E101-48E8-B040-B1B8FE5899C5}"/>
          </ac:spMkLst>
        </pc:spChg>
        <pc:picChg chg="add mod modCrop">
          <ac:chgData name="Thomas Zimmermann" userId="d6f3dac014f6a3fd" providerId="LiveId" clId="{A60754DF-BB52-489E-866C-F130B569AF4B}" dt="2019-11-02T18:57:02.358" v="175" actId="14100"/>
          <ac:picMkLst>
            <pc:docMk/>
            <pc:sldMk cId="596327258" sldId="265"/>
            <ac:picMk id="4" creationId="{6D2CEAD9-5715-4D0A-A87F-07D3AFF420B1}"/>
          </ac:picMkLst>
        </pc:picChg>
      </pc:sldChg>
      <pc:sldChg chg="addSp delSp modSp">
        <pc:chgData name="Thomas Zimmermann" userId="d6f3dac014f6a3fd" providerId="LiveId" clId="{A60754DF-BB52-489E-866C-F130B569AF4B}" dt="2019-11-02T18:56:55.998" v="174" actId="14100"/>
        <pc:sldMkLst>
          <pc:docMk/>
          <pc:sldMk cId="585866538" sldId="266"/>
        </pc:sldMkLst>
        <pc:spChg chg="del">
          <ac:chgData name="Thomas Zimmermann" userId="d6f3dac014f6a3fd" providerId="LiveId" clId="{A60754DF-BB52-489E-866C-F130B569AF4B}" dt="2019-11-02T18:25:26.118" v="14" actId="478"/>
          <ac:spMkLst>
            <pc:docMk/>
            <pc:sldMk cId="585866538" sldId="266"/>
            <ac:spMk id="2" creationId="{49DA5D61-909D-44D4-92EA-40F73A5D286D}"/>
          </ac:spMkLst>
        </pc:spChg>
        <pc:spChg chg="del">
          <ac:chgData name="Thomas Zimmermann" userId="d6f3dac014f6a3fd" providerId="LiveId" clId="{A60754DF-BB52-489E-866C-F130B569AF4B}" dt="2019-11-02T18:25:26.118" v="14" actId="478"/>
          <ac:spMkLst>
            <pc:docMk/>
            <pc:sldMk cId="585866538" sldId="266"/>
            <ac:spMk id="3" creationId="{43BDD778-179F-4FD5-A33E-7E1F2587C49C}"/>
          </ac:spMkLst>
        </pc:spChg>
        <pc:picChg chg="add mod modCrop">
          <ac:chgData name="Thomas Zimmermann" userId="d6f3dac014f6a3fd" providerId="LiveId" clId="{A60754DF-BB52-489E-866C-F130B569AF4B}" dt="2019-11-02T18:56:55.998" v="174" actId="14100"/>
          <ac:picMkLst>
            <pc:docMk/>
            <pc:sldMk cId="585866538" sldId="266"/>
            <ac:picMk id="4" creationId="{F6239407-E680-490C-BC3F-DF6880033211}"/>
          </ac:picMkLst>
        </pc:picChg>
      </pc:sldChg>
      <pc:sldChg chg="addSp delSp modSp">
        <pc:chgData name="Thomas Zimmermann" userId="d6f3dac014f6a3fd" providerId="LiveId" clId="{A60754DF-BB52-489E-866C-F130B569AF4B}" dt="2019-11-02T18:56:48.683" v="173" actId="14100"/>
        <pc:sldMkLst>
          <pc:docMk/>
          <pc:sldMk cId="1357110872" sldId="267"/>
        </pc:sldMkLst>
        <pc:spChg chg="del">
          <ac:chgData name="Thomas Zimmermann" userId="d6f3dac014f6a3fd" providerId="LiveId" clId="{A60754DF-BB52-489E-866C-F130B569AF4B}" dt="2019-11-02T18:26:04.168" v="16" actId="478"/>
          <ac:spMkLst>
            <pc:docMk/>
            <pc:sldMk cId="1357110872" sldId="267"/>
            <ac:spMk id="2" creationId="{A4BB1244-777B-4071-A004-3700F8C29B3C}"/>
          </ac:spMkLst>
        </pc:spChg>
        <pc:spChg chg="del">
          <ac:chgData name="Thomas Zimmermann" userId="d6f3dac014f6a3fd" providerId="LiveId" clId="{A60754DF-BB52-489E-866C-F130B569AF4B}" dt="2019-11-02T18:26:04.168" v="16" actId="478"/>
          <ac:spMkLst>
            <pc:docMk/>
            <pc:sldMk cId="1357110872" sldId="267"/>
            <ac:spMk id="3" creationId="{1ADCF645-8475-4344-A7C8-CE090A5A12BB}"/>
          </ac:spMkLst>
        </pc:spChg>
        <pc:picChg chg="add mod modCrop">
          <ac:chgData name="Thomas Zimmermann" userId="d6f3dac014f6a3fd" providerId="LiveId" clId="{A60754DF-BB52-489E-866C-F130B569AF4B}" dt="2019-11-02T18:56:48.683" v="173" actId="14100"/>
          <ac:picMkLst>
            <pc:docMk/>
            <pc:sldMk cId="1357110872" sldId="267"/>
            <ac:picMk id="4" creationId="{9AF65804-A0F5-4BC2-8072-BBEC3EE4D3D8}"/>
          </ac:picMkLst>
        </pc:picChg>
      </pc:sldChg>
      <pc:sldChg chg="addSp delSp modSp">
        <pc:chgData name="Thomas Zimmermann" userId="d6f3dac014f6a3fd" providerId="LiveId" clId="{A60754DF-BB52-489E-866C-F130B569AF4B}" dt="2019-11-02T18:56:41.826" v="172" actId="14100"/>
        <pc:sldMkLst>
          <pc:docMk/>
          <pc:sldMk cId="629194260" sldId="268"/>
        </pc:sldMkLst>
        <pc:spChg chg="del">
          <ac:chgData name="Thomas Zimmermann" userId="d6f3dac014f6a3fd" providerId="LiveId" clId="{A60754DF-BB52-489E-866C-F130B569AF4B}" dt="2019-11-02T18:26:08.887" v="17" actId="478"/>
          <ac:spMkLst>
            <pc:docMk/>
            <pc:sldMk cId="629194260" sldId="268"/>
            <ac:spMk id="2" creationId="{2B2153B2-B943-442B-82A8-FF4ACFA3BC14}"/>
          </ac:spMkLst>
        </pc:spChg>
        <pc:spChg chg="del">
          <ac:chgData name="Thomas Zimmermann" userId="d6f3dac014f6a3fd" providerId="LiveId" clId="{A60754DF-BB52-489E-866C-F130B569AF4B}" dt="2019-11-02T18:26:08.887" v="17" actId="478"/>
          <ac:spMkLst>
            <pc:docMk/>
            <pc:sldMk cId="629194260" sldId="268"/>
            <ac:spMk id="3" creationId="{D604C1EB-9EBB-43E2-ADCE-BAEA8498695A}"/>
          </ac:spMkLst>
        </pc:spChg>
        <pc:picChg chg="add mod modCrop">
          <ac:chgData name="Thomas Zimmermann" userId="d6f3dac014f6a3fd" providerId="LiveId" clId="{A60754DF-BB52-489E-866C-F130B569AF4B}" dt="2019-11-02T18:56:41.826" v="172" actId="14100"/>
          <ac:picMkLst>
            <pc:docMk/>
            <pc:sldMk cId="629194260" sldId="268"/>
            <ac:picMk id="4" creationId="{1C52A6A1-F0D6-413B-AC69-F247ECFA3D99}"/>
          </ac:picMkLst>
        </pc:picChg>
      </pc:sldChg>
      <pc:sldChg chg="addSp delSp modSp">
        <pc:chgData name="Thomas Zimmermann" userId="d6f3dac014f6a3fd" providerId="LiveId" clId="{A60754DF-BB52-489E-866C-F130B569AF4B}" dt="2019-11-02T18:56:29.921" v="171" actId="14100"/>
        <pc:sldMkLst>
          <pc:docMk/>
          <pc:sldMk cId="3935344417" sldId="269"/>
        </pc:sldMkLst>
        <pc:spChg chg="del">
          <ac:chgData name="Thomas Zimmermann" userId="d6f3dac014f6a3fd" providerId="LiveId" clId="{A60754DF-BB52-489E-866C-F130B569AF4B}" dt="2019-11-02T18:28:12.946" v="22" actId="478"/>
          <ac:spMkLst>
            <pc:docMk/>
            <pc:sldMk cId="3935344417" sldId="269"/>
            <ac:spMk id="2" creationId="{611F7B80-B39C-47EC-AA7E-1149974AC6B2}"/>
          </ac:spMkLst>
        </pc:spChg>
        <pc:spChg chg="del">
          <ac:chgData name="Thomas Zimmermann" userId="d6f3dac014f6a3fd" providerId="LiveId" clId="{A60754DF-BB52-489E-866C-F130B569AF4B}" dt="2019-11-02T18:28:12.946" v="22" actId="478"/>
          <ac:spMkLst>
            <pc:docMk/>
            <pc:sldMk cId="3935344417" sldId="269"/>
            <ac:spMk id="3" creationId="{AD72A710-686C-430A-B6C8-D06B07109BE4}"/>
          </ac:spMkLst>
        </pc:spChg>
        <pc:picChg chg="add mod modCrop">
          <ac:chgData name="Thomas Zimmermann" userId="d6f3dac014f6a3fd" providerId="LiveId" clId="{A60754DF-BB52-489E-866C-F130B569AF4B}" dt="2019-11-02T18:56:29.921" v="171" actId="14100"/>
          <ac:picMkLst>
            <pc:docMk/>
            <pc:sldMk cId="3935344417" sldId="269"/>
            <ac:picMk id="4" creationId="{BF87E08C-2D1E-4CC2-AFE2-4DFD1F6CDF7A}"/>
          </ac:picMkLst>
        </pc:picChg>
      </pc:sldChg>
      <pc:sldChg chg="addSp delSp modSp">
        <pc:chgData name="Thomas Zimmermann" userId="d6f3dac014f6a3fd" providerId="LiveId" clId="{A60754DF-BB52-489E-866C-F130B569AF4B}" dt="2019-11-02T18:56:23.275" v="170" actId="14100"/>
        <pc:sldMkLst>
          <pc:docMk/>
          <pc:sldMk cId="2178392409" sldId="270"/>
        </pc:sldMkLst>
        <pc:spChg chg="del">
          <ac:chgData name="Thomas Zimmermann" userId="d6f3dac014f6a3fd" providerId="LiveId" clId="{A60754DF-BB52-489E-866C-F130B569AF4B}" dt="2019-11-02T18:28:07.957" v="21" actId="478"/>
          <ac:spMkLst>
            <pc:docMk/>
            <pc:sldMk cId="2178392409" sldId="270"/>
            <ac:spMk id="2" creationId="{1916489D-3603-40CE-8CAC-0D0CE410CB31}"/>
          </ac:spMkLst>
        </pc:spChg>
        <pc:spChg chg="del">
          <ac:chgData name="Thomas Zimmermann" userId="d6f3dac014f6a3fd" providerId="LiveId" clId="{A60754DF-BB52-489E-866C-F130B569AF4B}" dt="2019-11-02T18:28:07.957" v="21" actId="478"/>
          <ac:spMkLst>
            <pc:docMk/>
            <pc:sldMk cId="2178392409" sldId="270"/>
            <ac:spMk id="3" creationId="{12BDD078-5D1A-4A65-A346-3F802E536540}"/>
          </ac:spMkLst>
        </pc:spChg>
        <pc:picChg chg="add mod modCrop">
          <ac:chgData name="Thomas Zimmermann" userId="d6f3dac014f6a3fd" providerId="LiveId" clId="{A60754DF-BB52-489E-866C-F130B569AF4B}" dt="2019-11-02T18:56:23.275" v="170" actId="14100"/>
          <ac:picMkLst>
            <pc:docMk/>
            <pc:sldMk cId="2178392409" sldId="270"/>
            <ac:picMk id="4" creationId="{96192F29-ACEE-46B8-AC2D-34CEFB44490D}"/>
          </ac:picMkLst>
        </pc:picChg>
      </pc:sldChg>
      <pc:sldChg chg="addSp delSp modSp">
        <pc:chgData name="Thomas Zimmermann" userId="d6f3dac014f6a3fd" providerId="LiveId" clId="{A60754DF-BB52-489E-866C-F130B569AF4B}" dt="2019-11-02T18:56:09.794" v="168" actId="14100"/>
        <pc:sldMkLst>
          <pc:docMk/>
          <pc:sldMk cId="92852272" sldId="271"/>
        </pc:sldMkLst>
        <pc:spChg chg="del">
          <ac:chgData name="Thomas Zimmermann" userId="d6f3dac014f6a3fd" providerId="LiveId" clId="{A60754DF-BB52-489E-866C-F130B569AF4B}" dt="2019-11-02T18:28:03.968" v="20" actId="478"/>
          <ac:spMkLst>
            <pc:docMk/>
            <pc:sldMk cId="92852272" sldId="271"/>
            <ac:spMk id="2" creationId="{008AABE8-6E9F-450B-B12E-8985C001F292}"/>
          </ac:spMkLst>
        </pc:spChg>
        <pc:spChg chg="del">
          <ac:chgData name="Thomas Zimmermann" userId="d6f3dac014f6a3fd" providerId="LiveId" clId="{A60754DF-BB52-489E-866C-F130B569AF4B}" dt="2019-11-02T18:28:03.968" v="20" actId="478"/>
          <ac:spMkLst>
            <pc:docMk/>
            <pc:sldMk cId="92852272" sldId="271"/>
            <ac:spMk id="3" creationId="{7D515A16-5AD3-45BE-B028-C76ABBBE7807}"/>
          </ac:spMkLst>
        </pc:spChg>
        <pc:picChg chg="add mod modCrop">
          <ac:chgData name="Thomas Zimmermann" userId="d6f3dac014f6a3fd" providerId="LiveId" clId="{A60754DF-BB52-489E-866C-F130B569AF4B}" dt="2019-11-02T18:56:09.794" v="168" actId="14100"/>
          <ac:picMkLst>
            <pc:docMk/>
            <pc:sldMk cId="92852272" sldId="271"/>
            <ac:picMk id="4" creationId="{88A7F041-59E1-4378-89D3-D1BF34E93F5D}"/>
          </ac:picMkLst>
        </pc:picChg>
      </pc:sldChg>
      <pc:sldChg chg="addSp delSp modSp">
        <pc:chgData name="Thomas Zimmermann" userId="d6f3dac014f6a3fd" providerId="LiveId" clId="{A60754DF-BB52-489E-866C-F130B569AF4B}" dt="2019-11-02T18:56:02.405" v="167" actId="14100"/>
        <pc:sldMkLst>
          <pc:docMk/>
          <pc:sldMk cId="2719693971" sldId="272"/>
        </pc:sldMkLst>
        <pc:spChg chg="del">
          <ac:chgData name="Thomas Zimmermann" userId="d6f3dac014f6a3fd" providerId="LiveId" clId="{A60754DF-BB52-489E-866C-F130B569AF4B}" dt="2019-11-02T18:28:17.807" v="23" actId="478"/>
          <ac:spMkLst>
            <pc:docMk/>
            <pc:sldMk cId="2719693971" sldId="272"/>
            <ac:spMk id="2" creationId="{B6343853-FCD0-46D2-856A-B6C271A992E5}"/>
          </ac:spMkLst>
        </pc:spChg>
        <pc:spChg chg="del">
          <ac:chgData name="Thomas Zimmermann" userId="d6f3dac014f6a3fd" providerId="LiveId" clId="{A60754DF-BB52-489E-866C-F130B569AF4B}" dt="2019-11-02T18:28:17.807" v="23" actId="478"/>
          <ac:spMkLst>
            <pc:docMk/>
            <pc:sldMk cId="2719693971" sldId="272"/>
            <ac:spMk id="3" creationId="{0470070E-199C-4540-AE67-F19020C284C5}"/>
          </ac:spMkLst>
        </pc:spChg>
        <pc:picChg chg="add mod modCrop">
          <ac:chgData name="Thomas Zimmermann" userId="d6f3dac014f6a3fd" providerId="LiveId" clId="{A60754DF-BB52-489E-866C-F130B569AF4B}" dt="2019-11-02T18:56:02.405" v="167" actId="14100"/>
          <ac:picMkLst>
            <pc:docMk/>
            <pc:sldMk cId="2719693971" sldId="272"/>
            <ac:picMk id="4" creationId="{2C0E6660-F704-4B2F-A6BD-AC1231F5DD34}"/>
          </ac:picMkLst>
        </pc:picChg>
        <pc:picChg chg="add del">
          <ac:chgData name="Thomas Zimmermann" userId="d6f3dac014f6a3fd" providerId="LiveId" clId="{A60754DF-BB52-489E-866C-F130B569AF4B}" dt="2019-11-02T18:33:53.550" v="30" actId="478"/>
          <ac:picMkLst>
            <pc:docMk/>
            <pc:sldMk cId="2719693971" sldId="272"/>
            <ac:picMk id="5" creationId="{EF6E05B7-220C-4459-A118-03051E6EF323}"/>
          </ac:picMkLst>
        </pc:picChg>
      </pc:sldChg>
      <pc:sldChg chg="addSp delSp modSp">
        <pc:chgData name="Thomas Zimmermann" userId="d6f3dac014f6a3fd" providerId="LiveId" clId="{A60754DF-BB52-489E-866C-F130B569AF4B}" dt="2019-11-02T18:55:53.554" v="166" actId="14100"/>
        <pc:sldMkLst>
          <pc:docMk/>
          <pc:sldMk cId="2299268650" sldId="273"/>
        </pc:sldMkLst>
        <pc:spChg chg="del">
          <ac:chgData name="Thomas Zimmermann" userId="d6f3dac014f6a3fd" providerId="LiveId" clId="{A60754DF-BB52-489E-866C-F130B569AF4B}" dt="2019-11-02T18:28:22.356" v="24" actId="478"/>
          <ac:spMkLst>
            <pc:docMk/>
            <pc:sldMk cId="2299268650" sldId="273"/>
            <ac:spMk id="2" creationId="{16CEF939-004E-4618-97C6-4DB0C1230971}"/>
          </ac:spMkLst>
        </pc:spChg>
        <pc:spChg chg="del">
          <ac:chgData name="Thomas Zimmermann" userId="d6f3dac014f6a3fd" providerId="LiveId" clId="{A60754DF-BB52-489E-866C-F130B569AF4B}" dt="2019-11-02T18:28:22.356" v="24" actId="478"/>
          <ac:spMkLst>
            <pc:docMk/>
            <pc:sldMk cId="2299268650" sldId="273"/>
            <ac:spMk id="3" creationId="{57135D8A-B799-4F0B-BAA5-FB739EA75D5E}"/>
          </ac:spMkLst>
        </pc:spChg>
        <pc:picChg chg="add mod modCrop">
          <ac:chgData name="Thomas Zimmermann" userId="d6f3dac014f6a3fd" providerId="LiveId" clId="{A60754DF-BB52-489E-866C-F130B569AF4B}" dt="2019-11-02T18:55:53.554" v="166" actId="14100"/>
          <ac:picMkLst>
            <pc:docMk/>
            <pc:sldMk cId="2299268650" sldId="273"/>
            <ac:picMk id="4" creationId="{90AAB5A0-D26D-4517-ADFE-927C4D4210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1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5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5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94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34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4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5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1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36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3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2361-CC40-4CBC-8F9C-72CBB06CC82C}" type="datetimeFigureOut">
              <a:rPr lang="de-DE" smtClean="0"/>
              <a:t>02.11.2019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67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47A381-B60B-41B5-BA52-C9BDB706B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356" t="20990" r="37178" b="15238"/>
          <a:stretch/>
        </p:blipFill>
        <p:spPr>
          <a:xfrm>
            <a:off x="-84147" y="0"/>
            <a:ext cx="9228147" cy="68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1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D2CEAD9-5715-4D0A-A87F-07D3AFF4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356" t="21265" r="37116" b="15422"/>
          <a:stretch/>
        </p:blipFill>
        <p:spPr>
          <a:xfrm>
            <a:off x="-1" y="-1"/>
            <a:ext cx="9144001" cy="68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6239407-E680-490C-BC3F-DF688003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418" t="21081" r="37116" b="15698"/>
          <a:stretch/>
        </p:blipFill>
        <p:spPr>
          <a:xfrm>
            <a:off x="-1" y="0"/>
            <a:ext cx="9144001" cy="68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AF65804-A0F5-4BC2-8072-BBEC3EE4D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3" t="20990" r="37178" b="15238"/>
          <a:stretch/>
        </p:blipFill>
        <p:spPr>
          <a:xfrm>
            <a:off x="-1" y="-1"/>
            <a:ext cx="9144001" cy="68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1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52A6A1-F0D6-413B-AC69-F247ECFA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172" t="21449" r="37116" b="155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F87E08C-2D1E-4CC2-AFE2-4DFD1F6C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3" t="21081" r="37301" b="15514"/>
          <a:stretch/>
        </p:blipFill>
        <p:spPr>
          <a:xfrm>
            <a:off x="0" y="0"/>
            <a:ext cx="9144000" cy="68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192F29-ACEE-46B8-AC2D-34CEFB44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2" t="21081" r="37240" b="153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8A7F041-59E1-4378-89D3-D1BF34E93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355" t="21172" r="37239" b="1569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0E6660-F704-4B2F-A6BD-AC1231F5D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2" t="21081" r="37424" b="152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3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AAB5A0-D26D-4517-ADFE-927C4D421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172" t="21356" r="37362" b="15607"/>
          <a:stretch/>
        </p:blipFill>
        <p:spPr>
          <a:xfrm>
            <a:off x="-2" y="0"/>
            <a:ext cx="9144001" cy="6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6D3E31B-AD86-47FA-BF4C-EAC53BF1D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4" t="21265" r="37239" b="155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B972021-3B58-4F56-A022-CAD4AA87C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172" t="21276" r="37237" b="15238"/>
          <a:stretch/>
        </p:blipFill>
        <p:spPr>
          <a:xfrm>
            <a:off x="-1" y="0"/>
            <a:ext cx="9144001" cy="68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7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74657BA-27AD-477C-BD8B-842A167F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172" t="21081" r="37116" b="15698"/>
          <a:stretch/>
        </p:blipFill>
        <p:spPr>
          <a:xfrm>
            <a:off x="0" y="0"/>
            <a:ext cx="9144000" cy="68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F87BB4-4199-464B-B727-341175E93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94" t="21081" r="37301" b="1533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45DCE7E-F584-4A20-A54E-0D4CF6508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34" t="21081" r="37115" b="15606"/>
          <a:stretch/>
        </p:blipFill>
        <p:spPr>
          <a:xfrm>
            <a:off x="0" y="0"/>
            <a:ext cx="9144000" cy="68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761C80E-28B7-43F5-864E-67DD89085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94" t="21081" r="37178" b="155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037B47-09E9-44F6-AA9B-B0A8AFB66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5030" t="20990" r="37362" b="15698"/>
          <a:stretch/>
        </p:blipFill>
        <p:spPr>
          <a:xfrm>
            <a:off x="0" y="0"/>
            <a:ext cx="9144000" cy="68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66D38DC-6DFF-4A11-81FA-918914BE6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DC6DE"/>
              </a:clrFrom>
              <a:clrTo>
                <a:srgbClr val="BDC6DE">
                  <a:alpha val="0"/>
                </a:srgbClr>
              </a:clrTo>
            </a:clrChange>
          </a:blip>
          <a:srcRect l="14294" t="21265" r="37423" b="15422"/>
          <a:stretch/>
        </p:blipFill>
        <p:spPr>
          <a:xfrm>
            <a:off x="0" y="-1"/>
            <a:ext cx="9144000" cy="68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Bildschirmpräsentation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Zimmermann</dc:creator>
  <cp:lastModifiedBy>Thomas Zimmermann</cp:lastModifiedBy>
  <cp:revision>1</cp:revision>
  <dcterms:created xsi:type="dcterms:W3CDTF">2019-11-02T18:09:37Z</dcterms:created>
  <dcterms:modified xsi:type="dcterms:W3CDTF">2019-11-02T19:43:27Z</dcterms:modified>
</cp:coreProperties>
</file>